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38" autoAdjust="0"/>
    <p:restoredTop sz="94660"/>
  </p:normalViewPr>
  <p:slideViewPr>
    <p:cSldViewPr>
      <p:cViewPr varScale="1">
        <p:scale>
          <a:sx n="74" d="100"/>
          <a:sy n="74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89" y="4372168"/>
            <a:ext cx="6512511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2260"/>
            <a:ext cx="64008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76582AD-C59C-4572-85E2-CF03988ADDFE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199" y="6172200"/>
            <a:ext cx="3352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20A97E2-11DD-4512-84D9-A4C22DA9566C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6228" y="404663"/>
            <a:ext cx="85082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i="1" dirty="0" smtClean="0">
                <a:latin typeface="Times New Roman" pitchFamily="18" charset="0"/>
                <a:cs typeface="Times New Roman" pitchFamily="18" charset="0"/>
              </a:rPr>
              <a:t>Открытый районный заочный конкурс социальных роликов, компьютерных плакатов и презентаций «Альтернатива» в рамках акции </a:t>
            </a:r>
          </a:p>
          <a:p>
            <a:pPr algn="ctr"/>
            <a:r>
              <a:rPr lang="ru-RU" sz="2000" i="1" dirty="0" smtClean="0">
                <a:latin typeface="Times New Roman" pitchFamily="18" charset="0"/>
                <a:cs typeface="Times New Roman" pitchFamily="18" charset="0"/>
              </a:rPr>
              <a:t>«Декада SOS» </a:t>
            </a:r>
            <a:endParaRPr lang="ru-RU" sz="20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85921" y="1988840"/>
            <a:ext cx="63367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b="1" dirty="0" smtClean="0">
                <a:latin typeface="Times New Roman" pitchFamily="18" charset="0"/>
                <a:cs typeface="Times New Roman" pitchFamily="18" charset="0"/>
              </a:rPr>
              <a:t>Компьютерное творчество: </a:t>
            </a:r>
            <a:r>
              <a:rPr lang="ru-RU" sz="2200" dirty="0" smtClean="0">
                <a:latin typeface="Times New Roman" pitchFamily="18" charset="0"/>
                <a:cs typeface="Times New Roman" pitchFamily="18" charset="0"/>
              </a:rPr>
              <a:t>«Презентация»</a:t>
            </a:r>
          </a:p>
          <a:p>
            <a:pPr algn="ctr"/>
            <a:endParaRPr lang="ru-RU" sz="2200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2200" b="1" dirty="0" smtClean="0">
                <a:latin typeface="Times New Roman" pitchFamily="18" charset="0"/>
                <a:cs typeface="Times New Roman" pitchFamily="18" charset="0"/>
              </a:rPr>
              <a:t>Название работы: </a:t>
            </a:r>
            <a:r>
              <a:rPr lang="ru-RU" sz="2200" dirty="0" smtClean="0">
                <a:latin typeface="Times New Roman" pitchFamily="18" charset="0"/>
                <a:cs typeface="Times New Roman" pitchFamily="18" charset="0"/>
              </a:rPr>
              <a:t>«Быть здоровым, жить активно – это стильно, позитивно!»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32040" y="3861048"/>
            <a:ext cx="40324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Выполнил (а): Гладких Екатерина,</a:t>
            </a:r>
          </a:p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ученица 3 класса, 9 лет</a:t>
            </a:r>
          </a:p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МБОУ Пушновской СОШ</a:t>
            </a:r>
          </a:p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Руководитель: Пыркова В. С, </a:t>
            </a:r>
          </a:p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учитель начальных классов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07904" y="5877272"/>
            <a:ext cx="1656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Пушной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2021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14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User\Desktop\Гладких Е\UMVLSGK5UG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4608512" cy="640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64088" y="2564903"/>
            <a:ext cx="3312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Это память – верьте, люди,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Всей земле нужна!</a:t>
            </a:r>
            <a:br>
              <a:rPr lang="ru-RU" sz="2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Если мы войну забудем,</a:t>
            </a:r>
            <a:br>
              <a:rPr lang="ru-RU" sz="2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Вновь придёт война!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77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67744" y="2833882"/>
            <a:ext cx="4896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Спасибо за внимание!</a:t>
            </a:r>
            <a:endParaRPr lang="ru-RU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650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Гладких Е\img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48680"/>
            <a:ext cx="7509182" cy="5616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70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3644" y="764704"/>
            <a:ext cx="76667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Меня зовут Гладких Катя. Я учусь в 3 классе. В этой презентации я покажу Вам, каким спортом я люблю заниматься, какой у меня досуг и чем я увлекаюсь в свободное время.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 descr="C:\Users\User\Desktop\Гладких Е\IMG_20200717_21554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988840"/>
            <a:ext cx="3200142" cy="42668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05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60032" y="1804213"/>
            <a:ext cx="40324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Без музыки не проживу и дня!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Она во мне. Она вокруг меня.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 в пенье птиц, и в шуме городов,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 молчанье трав и в радуге цветов,</a:t>
            </a:r>
          </a:p>
          <a:p>
            <a:pPr algn="ctr"/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 в зареве рассвета над землей...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Она везде и вечно спутник мой.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 descr="C:\Users\User\Desktop\Гладких Е\bWKuoG4Llp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4482498" cy="59766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04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8494" y="1916832"/>
            <a:ext cx="36724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Любим мы всегда гулять!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За природой наблюдать: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За деревьями зимой,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летом, осенью, весной.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За берёзкой и сосной.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Там сорока пролетела, 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На кормушку нашу села. 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 descr="C:\Users\User\Desktop\Гладких Е\0N5pT6keGX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495119"/>
            <a:ext cx="3240360" cy="5966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8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51512" y="2454350"/>
            <a:ext cx="43924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Кто плаванье в жизни всегда избегал,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Кто радость воды никогда не познал.</a:t>
            </a:r>
          </a:p>
          <a:p>
            <a:pPr algn="ctr"/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Ведь плаванье – навык необходим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 маленьким детям, и даже большим,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Ведь это залог безопасности всех,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Ведь это здоровье, радость, успех.</a:t>
            </a:r>
          </a:p>
          <a:p>
            <a:pPr algn="ctr"/>
            <a:endParaRPr lang="ru-RU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 descr="C:\Users\User\Desktop\Гладких Е\bh8ZgjxkSI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51" y="2060848"/>
            <a:ext cx="4127104" cy="30953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18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User\Desktop\Гладких Е\8-MrVyl8fv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0595" y="332656"/>
            <a:ext cx="4625244" cy="6166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504" y="1984991"/>
            <a:ext cx="3889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Нет без ЛЕСА нам лекарств,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 столах не будет яств.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Пропадёт тогда планета,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Горько мне писать всё это.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А поэтому, друзья,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Призываю всех вас я: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Каждый кустик берегите,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Без нужды костры не жгите,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Цените каждую травинку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 на листике дождинку.</a:t>
            </a:r>
          </a:p>
        </p:txBody>
      </p:sp>
    </p:spTree>
    <p:extLst>
      <p:ext uri="{BB962C8B-B14F-4D97-AF65-F5344CB8AC3E}">
        <p14:creationId xmlns:p14="http://schemas.microsoft.com/office/powerpoint/2010/main" val="342476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User\Desktop\Гладких Е\IMG_20200726_21383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4536504" cy="63367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48064" y="2204864"/>
            <a:ext cx="3600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Четвероногие друзья!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Их не любить никак нельзя.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Они помощники в труде –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Надежные, примерные,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Они и выручат в беде,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 в дружбе очень верные.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87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2271835"/>
            <a:ext cx="40324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Спорт нам плечи расправляет,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Силу, ловкость нам дает.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Он нам мышцы развивает,</a:t>
            </a:r>
          </a:p>
          <a:p>
            <a:pPr algn="ctr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На рекорды нас зовет!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User\Desktop\Гладких Е\o4SRb8DHScU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702" y="332656"/>
            <a:ext cx="4466770" cy="63367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210985"/>
      </p:ext>
    </p:extLst>
  </p:cSld>
  <p:clrMapOvr>
    <a:masterClrMapping/>
  </p:clrMapOvr>
</p:sld>
</file>

<file path=ppt/theme/theme1.xml><?xml version="1.0" encoding="utf-8"?>
<a:theme xmlns:a="http://schemas.openxmlformats.org/drawingml/2006/main" name="Воздушный поток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Воздушный поток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Воздушный поток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77</TotalTime>
  <Words>344</Words>
  <Application>Microsoft Office PowerPoint</Application>
  <PresentationFormat>Экран (4:3)</PresentationFormat>
  <Paragraphs>57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Воздушный поток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HP</dc:creator>
  <cp:lastModifiedBy>HP</cp:lastModifiedBy>
  <cp:revision>20</cp:revision>
  <dcterms:created xsi:type="dcterms:W3CDTF">2021-12-05T13:22:31Z</dcterms:created>
  <dcterms:modified xsi:type="dcterms:W3CDTF">2021-12-05T17:06:09Z</dcterms:modified>
</cp:coreProperties>
</file>

<file path=docProps/thumbnail.jpeg>
</file>